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4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5D47E9-4BC6-45F4-BE48-C9813EC79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5AB7770-2604-4544-9A1C-6F7EBE822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DEC973-951A-46D7-9C2B-AEF9D5B23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D749-590D-4B04-9839-AD53112BBF45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7E8F5D-B902-44E7-8A55-6186A0D0E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3962ED-12DB-49CE-B6D9-3D62D4BFD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5AC4-82AC-4374-8E3B-4D5BAA92F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333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A84BBC-B37F-4C0A-8A61-70703133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43BAB98-4347-4B2C-810C-20F1A02F6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16C922-9929-40DF-8E13-6F9268623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D749-590D-4B04-9839-AD53112BBF45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818837-FD94-4422-BD40-15754D3B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1DFFC0-0FD8-46B6-A575-D60DAC150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5AC4-82AC-4374-8E3B-4D5BAA92F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925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6A3F1F9-4C62-47F2-8213-00AC48689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1CC3FD9-3158-4061-9BF1-2C1CD1C3E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35CC3A-98DB-4A7D-8CCE-83E67ED6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D749-590D-4B04-9839-AD53112BBF45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6B10DE-C1D6-4B2E-A6B9-24726177F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AE87CFF-3F04-4C7D-8E64-4B80E0A5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5AC4-82AC-4374-8E3B-4D5BAA92F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27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E87746-D461-4537-8BAF-9646FA9EF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C163CF-1EED-48E8-96CB-27E74A07F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00E4B6-18E6-4F47-B5FA-B2623806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D749-590D-4B04-9839-AD53112BBF45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748F529-0832-425E-BCBB-8B2F7EC06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EB5244-7D72-48B5-9E64-DE8213A18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5AC4-82AC-4374-8E3B-4D5BAA92F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577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747FB7-0150-4FCD-8820-0C5CA4F79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1FB0DAF-1CCC-44D4-9BCC-8B34F619A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BB2DE4-77FF-4CF2-9BCB-6210E884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D749-590D-4B04-9839-AD53112BBF45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F3D281-5DFA-43DE-9001-DD10EAC2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284782-217B-46BD-A8FE-6C14A1FAC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5AC4-82AC-4374-8E3B-4D5BAA92F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108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7915C-1293-43DE-8275-B42AF0A69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476A45-0D17-4656-96E9-9FEAC7B2C0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2863A7-B308-4F38-ADEC-46AE2F3E6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0E4C811-52F3-453C-A3A7-081B1C1D1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D749-590D-4B04-9839-AD53112BBF45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3690ED9-C0A0-41C4-A350-70E333BC2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0B0E9F2-E915-4BC2-BEF8-FACAADC51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5AC4-82AC-4374-8E3B-4D5BAA92F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356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D804C7-1ED2-4D52-BA86-5F6C51AA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52BA533-12ED-4C34-9718-7ABBA7B1A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4083507-2355-40C5-ADF0-FF577E9AC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E7D5800-8F9A-4354-B138-66549B63EE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72FAC70-FF47-4421-A052-BCC57819D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D931CAA-D0A9-4789-9935-34A53DC2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D749-590D-4B04-9839-AD53112BBF45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1652A05-2B0C-4843-B6E0-9F7F6227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196E364-1C08-405B-BFC6-17EF89AB0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5AC4-82AC-4374-8E3B-4D5BAA92F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635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CE93B9-C126-440E-992A-21E46F56F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4A5EE0E-056E-4E78-BE01-D2B24848B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D749-590D-4B04-9839-AD53112BBF45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8887682-AE46-4BEB-AB4F-92E04F8C1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7192ED8-CC04-40F3-948A-370CEC575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5AC4-82AC-4374-8E3B-4D5BAA92F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17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DD22765-339A-4434-8C56-7C9AC865D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D749-590D-4B04-9839-AD53112BBF45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8F71C03-9946-451D-90B4-B49C9DCBC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973BF3B-74E1-4662-B7F5-00F6EFCB8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5AC4-82AC-4374-8E3B-4D5BAA92F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165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9F861D-25C1-43DD-AF86-6C31E9081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8C8808-9AB0-4AAB-963E-63EFB8F27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A5F2951-B891-4303-8D7E-E59CFB3D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E532E66-954D-4C54-9307-8319DB14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D749-590D-4B04-9839-AD53112BBF45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954DB3-F165-45AB-A602-0A6AB0F8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3C262D4-ABCD-46BF-BB08-D66A6A6D5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5AC4-82AC-4374-8E3B-4D5BAA92F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026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46209F-F501-4950-9A91-345432D6D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4ECD42F-DCEF-4954-A9A2-442943950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AAC94E-887F-478C-852F-1F63E35BF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309AE3C-34DB-49D0-BE6A-99BDA6D13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D749-590D-4B04-9839-AD53112BBF45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A270AD9-26FE-46B8-8E62-43EC08B56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7E97CFD-934F-4264-9807-BFB8430E6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5AC4-82AC-4374-8E3B-4D5BAA92F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183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0FFDA57-377E-4BCD-8CEE-10EF23FB6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700B0A-D7E4-4EEA-9B5A-90BB314D0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8BC104-C26B-4F34-B35B-209B449B9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DD749-590D-4B04-9839-AD53112BBF45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1DE95C-494C-4F96-8576-1A3D49738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CEA92E-F6A2-4334-9B8B-5B414A9281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85AC4-82AC-4374-8E3B-4D5BAA92FC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186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85F02E5D-0879-4F50-84D8-6165558CA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75671">
            <a:off x="1041981" y="-1658260"/>
            <a:ext cx="10773057" cy="979368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2F7F02F-BE14-4497-B691-8CF16DE06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4784"/>
            <a:ext cx="9144000" cy="2387600"/>
          </a:xfrm>
        </p:spPr>
        <p:txBody>
          <a:bodyPr>
            <a:noAutofit/>
          </a:bodyPr>
          <a:lstStyle/>
          <a:p>
            <a:r>
              <a:rPr lang="sv-SE" sz="9600" b="1" dirty="0"/>
              <a:t>STORSLAM</a:t>
            </a:r>
            <a:br>
              <a:rPr lang="sv-SE" sz="9600" b="1" dirty="0"/>
            </a:br>
            <a:r>
              <a:rPr lang="sv-SE" sz="9600" b="1" dirty="0"/>
              <a:t>för </a:t>
            </a:r>
            <a:br>
              <a:rPr lang="sv-SE" sz="9600" b="1" dirty="0"/>
            </a:br>
            <a:r>
              <a:rPr lang="sv-SE" sz="9600" b="1" dirty="0"/>
              <a:t>Stordammen!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E135E186-D990-4FD0-9AAC-9D58D96DC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6510" y="4461019"/>
            <a:ext cx="9144000" cy="2387600"/>
          </a:xfrm>
        </p:spPr>
        <p:txBody>
          <a:bodyPr>
            <a:normAutofit/>
          </a:bodyPr>
          <a:lstStyle/>
          <a:p>
            <a:r>
              <a:rPr lang="sv-SE" sz="6000" dirty="0">
                <a:solidFill>
                  <a:srgbClr val="FFC000"/>
                </a:solidFill>
              </a:rPr>
              <a:t>Guld</a:t>
            </a:r>
            <a:r>
              <a:rPr lang="sv-SE" sz="6000" dirty="0"/>
              <a:t>, </a:t>
            </a:r>
            <a:r>
              <a:rPr lang="sv-SE" sz="6000" dirty="0">
                <a:solidFill>
                  <a:schemeClr val="bg1">
                    <a:lumMod val="50000"/>
                  </a:schemeClr>
                </a:solidFill>
              </a:rPr>
              <a:t>silver</a:t>
            </a:r>
            <a:r>
              <a:rPr lang="sv-SE" sz="6000" dirty="0"/>
              <a:t> och </a:t>
            </a:r>
            <a:r>
              <a:rPr lang="sv-SE" sz="6000" dirty="0">
                <a:solidFill>
                  <a:schemeClr val="accent2">
                    <a:lumMod val="50000"/>
                  </a:schemeClr>
                </a:solidFill>
              </a:rPr>
              <a:t>brons</a:t>
            </a:r>
          </a:p>
          <a:p>
            <a:r>
              <a:rPr lang="sv-SE" sz="3600" dirty="0"/>
              <a:t>Uppsalas bästa högstadiekock!</a:t>
            </a:r>
          </a:p>
          <a:p>
            <a:r>
              <a:rPr lang="sv-SE" sz="3600" b="1" dirty="0"/>
              <a:t>Smilla &amp; Malva </a:t>
            </a:r>
            <a:r>
              <a:rPr lang="sv-SE" sz="3600" dirty="0"/>
              <a:t>är nu vidare till </a:t>
            </a:r>
            <a:r>
              <a:rPr lang="sv-SE" sz="3600" b="1" dirty="0"/>
              <a:t>Riksfinal!</a:t>
            </a:r>
          </a:p>
        </p:txBody>
      </p:sp>
    </p:spTree>
    <p:extLst>
      <p:ext uri="{BB962C8B-B14F-4D97-AF65-F5344CB8AC3E}">
        <p14:creationId xmlns:p14="http://schemas.microsoft.com/office/powerpoint/2010/main" val="1798263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</Words>
  <Application>Microsoft Office PowerPoint</Application>
  <PresentationFormat>Bredbild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STORSLAM för  Stordammen!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STORSLAM för  Stordammen!</dc:title>
  <dc:creator>Sandbom Pernilla (fd Hjelm)</dc:creator>
  <cp:lastModifiedBy>Sångefjord Jeannette</cp:lastModifiedBy>
  <cp:revision>1</cp:revision>
  <dcterms:created xsi:type="dcterms:W3CDTF">2019-01-14T06:40:22Z</dcterms:created>
  <dcterms:modified xsi:type="dcterms:W3CDTF">2019-01-14T07:44:07Z</dcterms:modified>
</cp:coreProperties>
</file>